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9" r:id="rId64"/>
    <p:sldId id="318" r:id="rId65"/>
    <p:sldId id="317" r:id="rId66"/>
    <p:sldId id="320" r:id="rId67"/>
    <p:sldId id="321" r:id="rId68"/>
    <p:sldId id="322" r:id="rId69"/>
    <p:sldId id="323" r:id="rId70"/>
    <p:sldId id="324" r:id="rId71"/>
    <p:sldId id="325" r:id="rId72"/>
  </p:sldIdLst>
  <p:sldSz cx="12192000" cy="6858000"/>
  <p:notesSz cx="6858000" cy="9144000"/>
  <p:custDataLst>
    <p:tags r:id="rId7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6" Type="http://schemas.openxmlformats.org/officeDocument/2006/relationships/tags" Target="tags/tag1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F11A3-B5D1-4A73-AC2A-F146145D8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D6C4-226D-46AC-8FBD-84E97960EB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499" y="44217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sz="1600" smtClean="0"/>
              <a:t>【作者简介】董迪，自然资源部南海发展研究院高级工程师，自然资源部南海局青年科技创新人才。主要从事滨海湿地遥感监测、海洋生态预警监测，海岸带保护修复工程等业务和科研工作。主持广东省自然科学基金1项，国家重点实验室开放基金等科研课题5项，参与多项国家和省部级科研项目；发表研究论文20余篇，参与编写团体标准1项。任Remote Sensing,Journal of Oceanology and Limnology，《遥感科学与技术》等多个国内外学术期刊审稿人。本文为董迪高级工程师在天津举办的“海洋环境监测与评价培训班”上的演讲课件，在征得作者同意后发表，在此也特别感谢作者对我们的支持与信任。</a:t>
            </a:r>
            <a:endParaRPr sz="160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06" y="457628"/>
            <a:ext cx="5206588" cy="34710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261273" cy="690264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-1"/>
            <a:ext cx="11267045" cy="634292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-1"/>
            <a:ext cx="12106631" cy="681558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86986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-35580"/>
            <a:ext cx="12245176" cy="689358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AzYmU5MWVlODA5ZTkyMDdiNTc4NDNiY2EzZDU4ZG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演示</Application>
  <PresentationFormat>宽屏</PresentationFormat>
  <Paragraphs>2</Paragraphs>
  <Slides>70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70</vt:i4>
      </vt:variant>
    </vt:vector>
  </HeadingPairs>
  <TitlesOfParts>
    <vt:vector size="82" baseType="lpstr">
      <vt:lpstr>Arial</vt:lpstr>
      <vt:lpstr>宋体</vt:lpstr>
      <vt:lpstr>Wingdings</vt:lpstr>
      <vt:lpstr>new romans</vt:lpstr>
      <vt:lpstr>ESRI AMFM Electric</vt:lpstr>
      <vt:lpstr>Microsoft Himalaya</vt:lpstr>
      <vt:lpstr>微软雅黑</vt:lpstr>
      <vt:lpstr>Arial Unicode MS</vt:lpstr>
      <vt:lpstr>等线 Light</vt:lpstr>
      <vt:lpstr>等线</vt:lpstr>
      <vt:lpstr>Calibri</vt:lpstr>
      <vt:lpstr>Office 主题​​</vt:lpstr>
      <vt:lpstr>【作者简介】董迪，自然资源部南海发展研究院高级工程师，自然资源部南海局青年科技创新人才。主要从事滨海湿地遥感监测、海洋生态预警监测，海岸带保护修复工程等业务和科研工作。主持广东省自然科学基金1项，国家重点实验室开放基金等科研课题5项，参与多项国家和省部级科研项目；发表研究论文20余篇，参与编写团体标准1项。任Remote Sensing,Journal of Oceanology and Limnology，《遥感科学与技术》等多个国内外学术期刊审稿人。本文为董迪高级工程师在天津举办的“海洋环境监测与评价培训班”上的演讲课件，在征得作者同意后发表，在此也特别感谢作者对我们的支持与信任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范未鑫</dc:creator>
  <cp:lastModifiedBy>白毅平</cp:lastModifiedBy>
  <cp:revision>5</cp:revision>
  <dcterms:created xsi:type="dcterms:W3CDTF">2024-01-23T01:40:00Z</dcterms:created>
  <dcterms:modified xsi:type="dcterms:W3CDTF">2024-01-23T02:52:49Z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8BC1BCE490044A0C9EE9A78E163D3D4E_12</vt:lpwstr>
  </property>
  <property fmtid="{D5CDD505-2E9C-101B-9397-08002B2CF9AE}" pid="3" name="KSOProductBuildVer">
    <vt:lpwstr>2052-12.1.0.16120</vt:lpwstr>
  </property>
</Properties>
</file>